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removePersonalInfoOnSave="1" saveSubsetFonts="1">
  <p:sldMasterIdLst>
    <p:sldMasterId id="2147483648" r:id="rId1"/>
  </p:sldMasterIdLst>
  <p:sldIdLst>
    <p:sldId id="256" r:id="rId3"/>
    <p:sldId id="257" r:id="rId4"/>
    <p:sldId id="258" r:id="rId5"/>
  </p:sldIdLst>
  <p:sldSz cx="10058400" cy="7772400"/>
  <p:notesSz cx="10058400" cy="77724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94" d="100"/>
          <a:sy n="94" d="100"/>
        </p:scale>
        <p:origin x="1782" y="114"/>
      </p:cViewPr>
      <p:guideLst>
        <p:guide pos="3128" orient="horz"/>
        <p:guide pos="3168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presProps" Target="presProps.xml" /><Relationship Id="rId7" Type="http://schemas.openxmlformats.org/officeDocument/2006/relationships/tableStyles" Target="tableStyles.xml" /><Relationship Id="rId8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Макет обложки, вариант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 bwMode="auto">
          <a:xfrm>
            <a:off x="3346707" y="3886200"/>
            <a:ext cx="3374136" cy="388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Calibri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3575303" y="768096"/>
            <a:ext cx="2907792" cy="365760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>
              <a:defRPr lang="en-US" sz="2000" b="1" i="0" spc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 defTabSz="914400">
              <a:lnSpc>
                <a:spcPct val="100000"/>
              </a:lnSpc>
              <a:spcBef>
                <a:spcPts val="1000"/>
              </a:spcBef>
              <a:buFont typeface="Arial"/>
              <a:defRPr/>
            </a:pPr>
            <a:r>
              <a:rPr lang="ru-RU"/>
              <a:t>Добавьте здесь заголовок</a:t>
            </a:r>
            <a:endParaRPr/>
          </a:p>
        </p:txBody>
      </p:sp>
      <p:sp>
        <p:nvSpPr>
          <p:cNvPr id="8" name="Прямоугольник 7"/>
          <p:cNvSpPr/>
          <p:nvPr userDrawn="1"/>
        </p:nvSpPr>
        <p:spPr bwMode="auto">
          <a:xfrm>
            <a:off x="-9141" y="0"/>
            <a:ext cx="3355848" cy="3886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Calibri"/>
            </a:endParaRPr>
          </a:p>
        </p:txBody>
      </p:sp>
      <p:cxnSp>
        <p:nvCxnSpPr>
          <p:cNvPr id="11" name="Прямая соединительная линия 10"/>
          <p:cNvCxnSpPr>
            <a:cxnSpLocks/>
          </p:cNvCxnSpPr>
          <p:nvPr userDrawn="1"/>
        </p:nvCxnSpPr>
        <p:spPr bwMode="auto">
          <a:xfrm>
            <a:off x="391886" y="555171"/>
            <a:ext cx="914400" cy="0"/>
          </a:xfrm>
          <a:prstGeom prst="line">
            <a:avLst/>
          </a:prstGeom>
          <a:ln w="6032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cxnSpLocks/>
          </p:cNvCxnSpPr>
          <p:nvPr userDrawn="1"/>
        </p:nvCxnSpPr>
        <p:spPr bwMode="auto">
          <a:xfrm>
            <a:off x="3639312" y="555171"/>
            <a:ext cx="914400" cy="0"/>
          </a:xfrm>
          <a:prstGeom prst="line">
            <a:avLst/>
          </a:prstGeom>
          <a:ln w="60325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cxnSpLocks/>
          </p:cNvCxnSpPr>
          <p:nvPr userDrawn="1"/>
        </p:nvCxnSpPr>
        <p:spPr bwMode="auto">
          <a:xfrm>
            <a:off x="3639312" y="4310742"/>
            <a:ext cx="914400" cy="0"/>
          </a:xfrm>
          <a:prstGeom prst="line">
            <a:avLst/>
          </a:prstGeom>
          <a:ln w="6032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Текст 19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3575303" y="4663440"/>
            <a:ext cx="2907792" cy="365760"/>
          </a:xfrm>
        </p:spPr>
        <p:txBody>
          <a:bodyPr vert="horz" lIns="0" tIns="45720" rIns="0" bIns="45720" rtlCol="0" anchor="ctr">
            <a:noAutofit/>
          </a:bodyPr>
          <a:lstStyle>
            <a:lvl1pPr marL="0" indent="0">
              <a:buNone/>
              <a:defRPr lang="en-US" sz="2000" b="1" i="0" spc="0">
                <a:solidFill>
                  <a:schemeClr val="bg1"/>
                </a:solidFill>
                <a:latin typeface="+mj-lt"/>
              </a:defRPr>
            </a:lvl1pPr>
          </a:lstStyle>
          <a:p>
            <a:pPr marL="230292" lvl="0" indent="-342900" defTabSz="914400">
              <a:lnSpc>
                <a:spcPct val="100000"/>
              </a:lnSpc>
              <a:spcBef>
                <a:spcPts val="1000"/>
              </a:spcBef>
              <a:defRPr/>
            </a:pPr>
            <a:r>
              <a:rPr lang="ru-RU"/>
              <a:t>Добавьте здесь заголовок</a:t>
            </a:r>
            <a:endParaRPr/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3575303" y="1133856"/>
            <a:ext cx="2898648" cy="2670048"/>
          </a:xfrm>
        </p:spPr>
        <p:txBody>
          <a:bodyPr vert="horz" lIns="0" tIns="45720" rIns="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lang="en-US" sz="1100" b="0" spc="0"/>
            </a:lvl1pPr>
          </a:lstStyle>
          <a:p>
            <a:pPr marL="112608" lvl="0" indent="-112608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</p:txBody>
      </p:sp>
      <p:sp>
        <p:nvSpPr>
          <p:cNvPr id="23" name="Текст 21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3584448" y="5065776"/>
            <a:ext cx="2898648" cy="1874520"/>
          </a:xfrm>
        </p:spPr>
        <p:txBody>
          <a:bodyPr vert="horz" lIns="0" tIns="45720" rIns="0" bIns="45720" rtlCol="0">
            <a:normAutofit/>
          </a:bodyPr>
          <a:lstStyle>
            <a:lvl1pPr marL="0" indent="0">
              <a:buNone/>
              <a:defRPr lang="en-US" sz="1100" b="0" spc="0">
                <a:solidFill>
                  <a:schemeClr val="bg1"/>
                </a:solidFill>
              </a:defRPr>
            </a:lvl1pPr>
          </a:lstStyle>
          <a:p>
            <a:pPr marL="112608" lvl="0" indent="-112608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13"/>
          </p:nvPr>
        </p:nvSpPr>
        <p:spPr bwMode="auto">
          <a:xfrm>
            <a:off x="0" y="3886200"/>
            <a:ext cx="3337557" cy="3886200"/>
          </a:xfrm>
        </p:spPr>
        <p:txBody>
          <a:bodyPr rtlCol="0" anchor="ctr"/>
          <a:lstStyle>
            <a:lvl1pPr marL="0" indent="0" algn="ctr">
              <a:buFont typeface="Arial"/>
              <a:buNone/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" name="Рисунок 24"/>
          <p:cNvSpPr>
            <a:spLocks noGrp="1"/>
          </p:cNvSpPr>
          <p:nvPr>
            <p:ph type="pic" sz="quarter" idx="14"/>
          </p:nvPr>
        </p:nvSpPr>
        <p:spPr bwMode="auto">
          <a:xfrm>
            <a:off x="6720842" y="-1"/>
            <a:ext cx="3337557" cy="7772395"/>
          </a:xfrm>
        </p:spPr>
        <p:txBody>
          <a:bodyPr rtlCol="0" anchor="ctr"/>
          <a:lstStyle>
            <a:lvl1pPr marL="0" indent="0" algn="ctr">
              <a:buFont typeface="Arial"/>
              <a:buNone/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" name="Рисунок 31"/>
          <p:cNvSpPr>
            <a:spLocks noChangeAspect="1" noGrp="1"/>
          </p:cNvSpPr>
          <p:nvPr>
            <p:ph type="pic" sz="quarter" idx="18" hasCustomPrompt="1"/>
          </p:nvPr>
        </p:nvSpPr>
        <p:spPr bwMode="auto">
          <a:xfrm>
            <a:off x="7827264" y="3922776"/>
            <a:ext cx="1078992" cy="1078992"/>
          </a:xfrm>
          <a:prstGeom prst="ellipse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1800" b="1">
                <a:ln>
                  <a:noFill/>
                </a:ln>
                <a:solidFill>
                  <a:schemeClr val="accent1"/>
                </a:solidFill>
              </a:defRPr>
            </a:lvl1pPr>
          </a:lstStyle>
          <a:p>
            <a:pPr marL="112608" lvl="0" indent="-112608" algn="ctr" defTabSz="914400">
              <a:spcBef>
                <a:spcPts val="1000"/>
              </a:spcBef>
              <a:defRPr/>
            </a:pPr>
            <a:r>
              <a:rPr lang="ru-RU"/>
              <a:t>Добавить значок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250858" y="768350"/>
            <a:ext cx="2807208" cy="2670048"/>
          </a:xfrm>
        </p:spPr>
        <p:txBody>
          <a:bodyPr rtlCol="0">
            <a:normAutofit/>
          </a:bodyPr>
          <a:lstStyle>
            <a:lvl1pPr marL="0" indent="0">
              <a:lnSpc>
                <a:spcPts val="2600"/>
              </a:lnSpc>
              <a:buFont typeface="Arial"/>
              <a:buNone/>
              <a:defRPr sz="2000" b="1" i="1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</p:txBody>
      </p:sp>
      <p:sp>
        <p:nvSpPr>
          <p:cNvPr id="24" name="Текст 5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6958013" y="5138420"/>
            <a:ext cx="2816225" cy="1554480"/>
          </a:xfrm>
        </p:spPr>
        <p:txBody>
          <a:bodyPr rtlCol="0"/>
          <a:lstStyle>
            <a:lvl1pPr marL="0" indent="0" algn="ctr">
              <a:lnSpc>
                <a:spcPts val="5200"/>
              </a:lnSpc>
              <a:buFont typeface="Arial"/>
              <a:buNone/>
              <a:defRPr sz="4800" b="1" cap="all">
                <a:solidFill>
                  <a:schemeClr val="bg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Добавьте заголовок</a:t>
            </a:r>
            <a:endParaRPr/>
          </a:p>
        </p:txBody>
      </p:sp>
      <p:sp>
        <p:nvSpPr>
          <p:cNvPr id="28" name="Текст 9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6958013" y="6923314"/>
            <a:ext cx="2816225" cy="609374"/>
          </a:xfrm>
        </p:spPr>
        <p:txBody>
          <a:bodyPr rtlCol="0"/>
          <a:lstStyle>
            <a:lvl1pPr marL="0" indent="0" algn="ctr">
              <a:lnSpc>
                <a:spcPct val="130000"/>
              </a:lnSpc>
              <a:spcBef>
                <a:spcPts val="1000"/>
              </a:spcBef>
              <a:buFont typeface="Arial"/>
              <a:buNone/>
              <a:defRPr sz="1300" cap="all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Внутренняя сторона, вариант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 bwMode="auto">
          <a:xfrm>
            <a:off x="0" y="3886194"/>
            <a:ext cx="3355848" cy="388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Calibri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3575303" y="768096"/>
            <a:ext cx="6251448" cy="365760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>
              <a:defRPr lang="en-US" sz="2000" b="1" i="0" cap="none" spc="0">
                <a:solidFill>
                  <a:schemeClr val="tx2"/>
                </a:solidFill>
                <a:ea typeface="+mn-ea"/>
                <a:cs typeface="+mn-cs"/>
              </a:defRPr>
            </a:lvl1pPr>
          </a:lstStyle>
          <a:p>
            <a:pPr marL="0" lvl="0" indent="0" defTabSz="914400">
              <a:lnSpc>
                <a:spcPct val="100000"/>
              </a:lnSpc>
              <a:spcBef>
                <a:spcPts val="1000"/>
              </a:spcBef>
              <a:buFont typeface="Arial"/>
              <a:defRPr/>
            </a:pPr>
            <a:r>
              <a:rPr lang="ru-RU"/>
              <a:t>Добавьте здесь заголовок</a:t>
            </a:r>
            <a:endParaRPr/>
          </a:p>
        </p:txBody>
      </p:sp>
      <p:cxnSp>
        <p:nvCxnSpPr>
          <p:cNvPr id="15" name="Прямая соединительная линия 14"/>
          <p:cNvCxnSpPr>
            <a:cxnSpLocks/>
          </p:cNvCxnSpPr>
          <p:nvPr userDrawn="1"/>
        </p:nvCxnSpPr>
        <p:spPr bwMode="auto">
          <a:xfrm>
            <a:off x="3639312" y="555171"/>
            <a:ext cx="914400" cy="0"/>
          </a:xfrm>
          <a:prstGeom prst="line">
            <a:avLst/>
          </a:prstGeom>
          <a:ln w="60325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cxnSpLocks/>
          </p:cNvCxnSpPr>
          <p:nvPr userDrawn="1"/>
        </p:nvCxnSpPr>
        <p:spPr bwMode="auto">
          <a:xfrm>
            <a:off x="292604" y="4310736"/>
            <a:ext cx="914400" cy="0"/>
          </a:xfrm>
          <a:prstGeom prst="line">
            <a:avLst/>
          </a:prstGeom>
          <a:ln w="6032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Текст 21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3575303" y="1133856"/>
            <a:ext cx="3081528" cy="2496312"/>
          </a:xfrm>
        </p:spPr>
        <p:txBody>
          <a:bodyPr vert="horz" lIns="0" tIns="45720" rIns="45720" bIns="45720" rtlCol="0">
            <a:normAutofit/>
          </a:bodyPr>
          <a:lstStyle>
            <a:lvl1pPr marL="0" indent="0">
              <a:spcBef>
                <a:spcPts val="1000"/>
              </a:spcBef>
              <a:buNone/>
              <a:defRPr lang="en-US" sz="1100" b="0" spc="0"/>
            </a:lvl1pPr>
          </a:lstStyle>
          <a:p>
            <a:pPr marL="112608" lvl="0" indent="-112608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</p:txBody>
      </p:sp>
      <p:sp>
        <p:nvSpPr>
          <p:cNvPr id="23" name="Текст 21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6928104" y="1133856"/>
            <a:ext cx="2898648" cy="2496312"/>
          </a:xfrm>
        </p:spPr>
        <p:txBody>
          <a:bodyPr vert="horz" lIns="45720" tIns="45720" rIns="45720" bIns="45720" rtlCol="0">
            <a:normAutofit/>
          </a:bodyPr>
          <a:lstStyle>
            <a:lvl1pPr marL="0" indent="0">
              <a:spcBef>
                <a:spcPts val="1000"/>
              </a:spcBef>
              <a:buNone/>
              <a:defRPr lang="en-US" sz="1100" b="0" spc="0">
                <a:solidFill>
                  <a:schemeClr val="tx1"/>
                </a:solidFill>
              </a:defRPr>
            </a:lvl1pPr>
          </a:lstStyle>
          <a:p>
            <a:pPr marL="112608" lvl="0" indent="-112608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3337557" cy="3886200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" name="Рисунок 24"/>
          <p:cNvSpPr>
            <a:spLocks noGrp="1"/>
          </p:cNvSpPr>
          <p:nvPr>
            <p:ph type="pic" sz="quarter" idx="14"/>
          </p:nvPr>
        </p:nvSpPr>
        <p:spPr bwMode="auto">
          <a:xfrm>
            <a:off x="3337557" y="3886194"/>
            <a:ext cx="6720842" cy="3886200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Текст 19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258645" y="4663440"/>
            <a:ext cx="2907792" cy="365760"/>
          </a:xfrm>
        </p:spPr>
        <p:txBody>
          <a:bodyPr vert="horz" lIns="0" tIns="45720" rIns="0" bIns="45720"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000" b="1">
                <a:solidFill>
                  <a:schemeClr val="bg1"/>
                </a:solidFill>
                <a:latin typeface="+mj-lt"/>
              </a:defRPr>
            </a:lvl1pPr>
          </a:lstStyle>
          <a:p>
            <a:pPr marL="112608" lvl="0" indent="-112608" defTabSz="914400">
              <a:spcBef>
                <a:spcPts val="1000"/>
              </a:spcBef>
              <a:defRPr/>
            </a:pPr>
            <a:r>
              <a:rPr lang="ru-RU"/>
              <a:t>Добавьте здесь заголовок</a:t>
            </a:r>
            <a:endParaRPr/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258763" y="5065713"/>
            <a:ext cx="2898775" cy="2497137"/>
          </a:xfrm>
        </p:spPr>
        <p:txBody>
          <a:bodyPr lIns="0" rIns="0" rtlCol="0"/>
          <a:lstStyle>
            <a:lvl1pPr marL="0" indent="0">
              <a:spcBef>
                <a:spcPts val="1000"/>
              </a:spcBef>
              <a:buFont typeface="Arial"/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Макет обложки, вариант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 bwMode="auto">
          <a:xfrm>
            <a:off x="0" y="3886200"/>
            <a:ext cx="3355848" cy="388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Calibri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3575303" y="768096"/>
            <a:ext cx="2907792" cy="365760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>
              <a:defRPr lang="en-US" sz="2000" b="1" i="0" cap="all" spc="0">
                <a:solidFill>
                  <a:schemeClr val="tx2"/>
                </a:solidFill>
                <a:ea typeface="+mn-ea"/>
                <a:cs typeface="+mn-cs"/>
              </a:defRPr>
            </a:lvl1pPr>
          </a:lstStyle>
          <a:p>
            <a:pPr marL="0" lvl="0" indent="0" defTabSz="914400">
              <a:lnSpc>
                <a:spcPct val="100000"/>
              </a:lnSpc>
              <a:spcBef>
                <a:spcPts val="1000"/>
              </a:spcBef>
              <a:buFont typeface="Arial"/>
              <a:defRPr/>
            </a:pPr>
            <a:r>
              <a:rPr lang="ru-RU"/>
              <a:t>Добавьте здесь заголовок</a:t>
            </a:r>
            <a:endParaRPr/>
          </a:p>
        </p:txBody>
      </p:sp>
      <p:cxnSp>
        <p:nvCxnSpPr>
          <p:cNvPr id="15" name="Прямая соединительная линия 14"/>
          <p:cNvCxnSpPr>
            <a:cxnSpLocks/>
          </p:cNvCxnSpPr>
          <p:nvPr userDrawn="1"/>
        </p:nvCxnSpPr>
        <p:spPr bwMode="auto">
          <a:xfrm>
            <a:off x="3639312" y="555171"/>
            <a:ext cx="914400" cy="0"/>
          </a:xfrm>
          <a:prstGeom prst="line">
            <a:avLst/>
          </a:prstGeom>
          <a:ln w="60325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cxnSpLocks/>
          </p:cNvCxnSpPr>
          <p:nvPr userDrawn="1"/>
        </p:nvCxnSpPr>
        <p:spPr bwMode="auto">
          <a:xfrm>
            <a:off x="292604" y="4310736"/>
            <a:ext cx="914400" cy="0"/>
          </a:xfrm>
          <a:prstGeom prst="line">
            <a:avLst/>
          </a:prstGeom>
          <a:ln w="6032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Текст 21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3575303" y="1133856"/>
            <a:ext cx="2898648" cy="2670048"/>
          </a:xfrm>
        </p:spPr>
        <p:txBody>
          <a:bodyPr vert="horz" lIns="0" tIns="45720" rIns="0" bIns="45720" rtlCol="0">
            <a:normAutofit/>
          </a:bodyPr>
          <a:lstStyle>
            <a:lvl1pPr marL="0" indent="0" algn="l">
              <a:buNone/>
              <a:defRPr lang="en-US" sz="1100" b="0" spc="0"/>
            </a:lvl1pPr>
          </a:lstStyle>
          <a:p>
            <a:pPr marL="112608" lvl="0" indent="-112608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</p:txBody>
      </p:sp>
      <p:sp>
        <p:nvSpPr>
          <p:cNvPr id="23" name="Текст 21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3584448" y="5065776"/>
            <a:ext cx="2898648" cy="1874520"/>
          </a:xfrm>
        </p:spPr>
        <p:txBody>
          <a:bodyPr vert="horz" lIns="0" tIns="45720" rIns="0" bIns="45720" rtlCol="0">
            <a:normAutofit/>
          </a:bodyPr>
          <a:lstStyle>
            <a:lvl1pPr marL="0" indent="0">
              <a:buNone/>
              <a:defRPr lang="en-US" sz="1100" b="0" spc="0">
                <a:solidFill>
                  <a:schemeClr val="tx1"/>
                </a:solidFill>
              </a:defRPr>
            </a:lvl1pPr>
          </a:lstStyle>
          <a:p>
            <a:pPr marL="112608" lvl="0" indent="-112608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</p:txBody>
      </p:sp>
      <p:sp>
        <p:nvSpPr>
          <p:cNvPr id="25" name="Рисунок 24"/>
          <p:cNvSpPr>
            <a:spLocks noGrp="1"/>
          </p:cNvSpPr>
          <p:nvPr>
            <p:ph type="pic" sz="quarter" idx="13"/>
          </p:nvPr>
        </p:nvSpPr>
        <p:spPr bwMode="auto">
          <a:xfrm>
            <a:off x="0" y="0"/>
            <a:ext cx="3355848" cy="3886200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" name="Рисунок 24"/>
          <p:cNvSpPr>
            <a:spLocks noGrp="1"/>
          </p:cNvSpPr>
          <p:nvPr>
            <p:ph type="pic" sz="quarter" idx="14"/>
          </p:nvPr>
        </p:nvSpPr>
        <p:spPr bwMode="auto">
          <a:xfrm>
            <a:off x="6720842" y="-1"/>
            <a:ext cx="3337557" cy="7772395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>
              <a:defRPr/>
            </a:pPr>
            <a:endParaRPr lang="ru-RU"/>
          </a:p>
        </p:txBody>
      </p:sp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 bwMode="auto">
          <a:xfrm>
            <a:off x="3639312" y="4310736"/>
            <a:ext cx="914400" cy="0"/>
          </a:xfrm>
          <a:prstGeom prst="line">
            <a:avLst/>
          </a:prstGeom>
          <a:ln w="60325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Текст 3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250858" y="4809744"/>
            <a:ext cx="2807208" cy="267004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/>
              <a:buNone/>
              <a:defRPr sz="2400" b="1" i="0" cap="all">
                <a:solidFill>
                  <a:schemeClr val="bg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</p:txBody>
      </p:sp>
      <p:sp>
        <p:nvSpPr>
          <p:cNvPr id="19" name="Текст 5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6931152" y="5029200"/>
            <a:ext cx="2825496" cy="1289304"/>
          </a:xfrm>
        </p:spPr>
        <p:txBody>
          <a:bodyPr rtlCol="0"/>
          <a:lstStyle>
            <a:lvl1pPr marL="0" indent="0" algn="ctr">
              <a:lnSpc>
                <a:spcPts val="4000"/>
              </a:lnSpc>
              <a:buFont typeface="Arial"/>
              <a:buNone/>
              <a:defRPr sz="4000" b="1" cap="all">
                <a:solidFill>
                  <a:schemeClr val="bg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Добавьте заголовок</a:t>
            </a:r>
            <a:endParaRPr/>
          </a:p>
        </p:txBody>
      </p:sp>
      <p:sp>
        <p:nvSpPr>
          <p:cNvPr id="21" name="Текст 9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6931152" y="6757416"/>
            <a:ext cx="2825496" cy="429768"/>
          </a:xfrm>
        </p:spPr>
        <p:txBody>
          <a:bodyPr rtlCol="0"/>
          <a:lstStyle>
            <a:lvl1pPr marL="0" indent="0" algn="ctr">
              <a:lnSpc>
                <a:spcPct val="110000"/>
              </a:lnSpc>
              <a:spcBef>
                <a:spcPts val="1000"/>
              </a:spcBef>
              <a:buFont typeface="Arial"/>
              <a:buNone/>
              <a:defRPr sz="1400" cap="all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</p:txBody>
      </p:sp>
      <p:sp>
        <p:nvSpPr>
          <p:cNvPr id="24" name="Текст 19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3575303" y="4663440"/>
            <a:ext cx="2907792" cy="365760"/>
          </a:xfrm>
        </p:spPr>
        <p:txBody>
          <a:bodyPr vert="horz" lIns="0" tIns="45720" rIns="0" bIns="45720" rtlCol="0" anchor="ctr">
            <a:noAutofit/>
          </a:bodyPr>
          <a:lstStyle>
            <a:lvl1pPr marL="0" indent="0">
              <a:buNone/>
              <a:defRPr lang="en-US" sz="2000" b="1" i="0" cap="all" spc="0">
                <a:solidFill>
                  <a:schemeClr val="tx2"/>
                </a:solidFill>
                <a:latin typeface="+mj-lt"/>
              </a:defRPr>
            </a:lvl1pPr>
          </a:lstStyle>
          <a:p>
            <a:pPr marL="230292" lvl="0" indent="-342900" defTabSz="914400">
              <a:lnSpc>
                <a:spcPct val="100000"/>
              </a:lnSpc>
              <a:spcBef>
                <a:spcPts val="1000"/>
              </a:spcBef>
              <a:defRPr/>
            </a:pPr>
            <a:r>
              <a:rPr lang="ru-RU"/>
              <a:t>Добавьте здесь заголовок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Внутренняя сторона, вариант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 bwMode="auto">
          <a:xfrm>
            <a:off x="-9141" y="0"/>
            <a:ext cx="3355848" cy="3886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Calibri"/>
            </a:endParaRPr>
          </a:p>
        </p:txBody>
      </p:sp>
      <p:cxnSp>
        <p:nvCxnSpPr>
          <p:cNvPr id="11" name="Прямая соединительная линия 10"/>
          <p:cNvCxnSpPr>
            <a:cxnSpLocks/>
          </p:cNvCxnSpPr>
          <p:nvPr userDrawn="1"/>
        </p:nvCxnSpPr>
        <p:spPr bwMode="auto">
          <a:xfrm>
            <a:off x="391886" y="555171"/>
            <a:ext cx="914400" cy="0"/>
          </a:xfrm>
          <a:prstGeom prst="line">
            <a:avLst/>
          </a:prstGeom>
          <a:ln w="6032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cxnSpLocks/>
          </p:cNvCxnSpPr>
          <p:nvPr userDrawn="1"/>
        </p:nvCxnSpPr>
        <p:spPr bwMode="auto">
          <a:xfrm>
            <a:off x="3639312" y="4310742"/>
            <a:ext cx="914400" cy="0"/>
          </a:xfrm>
          <a:prstGeom prst="line">
            <a:avLst/>
          </a:prstGeom>
          <a:ln w="60325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Рисунок 24"/>
          <p:cNvSpPr>
            <a:spLocks noGrp="1"/>
          </p:cNvSpPr>
          <p:nvPr>
            <p:ph type="pic" sz="quarter" idx="13"/>
          </p:nvPr>
        </p:nvSpPr>
        <p:spPr bwMode="auto">
          <a:xfrm>
            <a:off x="0" y="3886200"/>
            <a:ext cx="3337557" cy="3886200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" name="Рисунок 24"/>
          <p:cNvSpPr>
            <a:spLocks noGrp="1"/>
          </p:cNvSpPr>
          <p:nvPr>
            <p:ph type="pic" sz="quarter" idx="14"/>
          </p:nvPr>
        </p:nvSpPr>
        <p:spPr bwMode="auto">
          <a:xfrm>
            <a:off x="3337557" y="0"/>
            <a:ext cx="6720844" cy="3886200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Текст 21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3575303" y="5020056"/>
            <a:ext cx="2898648" cy="2496312"/>
          </a:xfrm>
        </p:spPr>
        <p:txBody>
          <a:bodyPr vert="horz" lIns="0" tIns="45720" rIns="45720" bIns="45720" rtlCol="0">
            <a:normAutofit/>
          </a:bodyPr>
          <a:lstStyle>
            <a:lvl1pPr marL="0" indent="0">
              <a:buNone/>
              <a:defRPr lang="en-US" sz="1100" b="0" spc="0"/>
            </a:lvl1pPr>
          </a:lstStyle>
          <a:p>
            <a:pPr marL="112608" lvl="0" indent="-112608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</p:txBody>
      </p:sp>
      <p:sp>
        <p:nvSpPr>
          <p:cNvPr id="24" name="Текст 21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6928104" y="5020056"/>
            <a:ext cx="2898648" cy="2496312"/>
          </a:xfrm>
        </p:spPr>
        <p:txBody>
          <a:bodyPr vert="horz" lIns="0" tIns="45720" rIns="45720" bIns="45720" rtlCol="0">
            <a:normAutofit/>
          </a:bodyPr>
          <a:lstStyle>
            <a:lvl1pPr marL="0" indent="0">
              <a:buNone/>
              <a:defRPr lang="en-US" sz="1100" b="0" spc="0">
                <a:solidFill>
                  <a:schemeClr val="tx1"/>
                </a:solidFill>
              </a:defRPr>
            </a:lvl1pPr>
          </a:lstStyle>
          <a:p>
            <a:pPr marL="112608" lvl="0" indent="-112608" defTabSz="4572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228600" y="786385"/>
            <a:ext cx="2944368" cy="676656"/>
          </a:xfrm>
        </p:spPr>
        <p:txBody>
          <a:bodyPr rtlCol="0" anchor="t"/>
          <a:lstStyle>
            <a:lvl1pPr>
              <a:lnSpc>
                <a:spcPct val="100000"/>
              </a:lnSpc>
              <a:defRPr sz="2000" b="1" cap="all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228600" y="1566863"/>
            <a:ext cx="2944813" cy="2124075"/>
          </a:xfrm>
        </p:spPr>
        <p:txBody>
          <a:bodyPr rtlCol="0"/>
          <a:lstStyle>
            <a:lvl1pPr marL="173736" indent="-173736">
              <a:lnSpc>
                <a:spcPts val="1800"/>
              </a:lnSpc>
              <a:spcBef>
                <a:spcPts val="1000"/>
              </a:spcBef>
              <a:defRPr sz="11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3575050" y="4572000"/>
            <a:ext cx="6251575" cy="447675"/>
          </a:xfrm>
        </p:spPr>
        <p:txBody>
          <a:bodyPr lIns="0" rtlCol="0" anchor="ctr"/>
          <a:lstStyle>
            <a:lvl1pPr marL="0" indent="0">
              <a:lnSpc>
                <a:spcPct val="100000"/>
              </a:lnSpc>
              <a:buFont typeface="Arial"/>
              <a:buNone/>
              <a:defRPr sz="2000" b="1" cap="all">
                <a:solidFill>
                  <a:schemeClr val="tx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28600" y="228600"/>
            <a:ext cx="960120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228600" y="2368296"/>
            <a:ext cx="9601200" cy="5184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lvl="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  <a:p>
            <a:pPr marL="685800" lvl="1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/>
            </a:pPr>
            <a:r>
              <a:rPr lang="ru-RU"/>
              <a:t>Второй уровень</a:t>
            </a:r>
            <a:endParaRPr/>
          </a:p>
          <a:p>
            <a:pPr marL="1143000" lvl="2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/>
            </a:pPr>
            <a:r>
              <a:rPr lang="ru-RU"/>
              <a:t>Третий уровень</a:t>
            </a:r>
            <a:endParaRPr/>
          </a:p>
          <a:p>
            <a:pPr marL="1600200" lvl="3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/>
            </a:pPr>
            <a:r>
              <a:rPr lang="ru-RU"/>
              <a:t>Четвертый уровень</a:t>
            </a:r>
            <a:endParaRPr/>
          </a:p>
          <a:p>
            <a:pPr marL="2057400" lvl="4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/>
            </a:pPr>
            <a:r>
              <a:rPr lang="ru-RU"/>
              <a:t>Пятый уровень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45043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2608" indent="-112608" algn="l" defTabSz="450430">
        <a:lnSpc>
          <a:spcPct val="150000"/>
        </a:lnSpc>
        <a:spcBef>
          <a:spcPts val="0"/>
        </a:spcBef>
        <a:buFont typeface="Arial"/>
        <a:buChar char="•"/>
        <a:defRPr lang="en-US" sz="2800">
          <a:solidFill>
            <a:schemeClr val="tx1">
              <a:lumMod val="75000"/>
              <a:lumOff val="25000"/>
            </a:schemeClr>
          </a:solidFill>
          <a:latin typeface="Calibri"/>
          <a:ea typeface="+mn-ea"/>
          <a:cs typeface="Calibri"/>
        </a:defRPr>
      </a:lvl1pPr>
      <a:lvl2pPr marL="800100" indent="-342900" algn="l" defTabSz="450430">
        <a:lnSpc>
          <a:spcPct val="150000"/>
        </a:lnSpc>
        <a:spcBef>
          <a:spcPts val="0"/>
        </a:spcBef>
        <a:buFont typeface="Arial"/>
        <a:buChar char="•"/>
        <a:defRPr lang="en-US" sz="2400">
          <a:solidFill>
            <a:schemeClr val="tx1">
              <a:lumMod val="75000"/>
              <a:lumOff val="25000"/>
            </a:schemeClr>
          </a:solidFill>
          <a:latin typeface="Calibri"/>
          <a:ea typeface="+mn-ea"/>
          <a:cs typeface="Calibri"/>
        </a:defRPr>
      </a:lvl2pPr>
      <a:lvl3pPr marL="1257300" indent="-342900" algn="l" defTabSz="450430">
        <a:lnSpc>
          <a:spcPct val="150000"/>
        </a:lnSpc>
        <a:spcBef>
          <a:spcPts val="0"/>
        </a:spcBef>
        <a:buFont typeface="Arial"/>
        <a:buChar char="•"/>
        <a:defRPr lang="en-US" sz="2000">
          <a:solidFill>
            <a:schemeClr val="tx1">
              <a:lumMod val="75000"/>
              <a:lumOff val="25000"/>
            </a:schemeClr>
          </a:solidFill>
          <a:latin typeface="Calibri"/>
          <a:ea typeface="+mn-ea"/>
          <a:cs typeface="Calibri"/>
        </a:defRPr>
      </a:lvl3pPr>
      <a:lvl4pPr marL="1657350" indent="-285750" algn="l" defTabSz="450430">
        <a:lnSpc>
          <a:spcPct val="150000"/>
        </a:lnSpc>
        <a:spcBef>
          <a:spcPts val="0"/>
        </a:spcBef>
        <a:buFont typeface="Arial"/>
        <a:buChar char="•"/>
        <a:defRPr lang="en-US" sz="1800">
          <a:solidFill>
            <a:schemeClr val="tx1">
              <a:lumMod val="75000"/>
              <a:lumOff val="25000"/>
            </a:schemeClr>
          </a:solidFill>
          <a:latin typeface="Calibri"/>
          <a:ea typeface="+mn-ea"/>
          <a:cs typeface="Calibri"/>
        </a:defRPr>
      </a:lvl4pPr>
      <a:lvl5pPr marL="2114550" indent="-285750" algn="l" defTabSz="450430">
        <a:lnSpc>
          <a:spcPct val="150000"/>
        </a:lnSpc>
        <a:spcBef>
          <a:spcPts val="0"/>
        </a:spcBef>
        <a:buFont typeface="Arial"/>
        <a:buChar char="•"/>
        <a:defRPr lang="en-US" sz="1800">
          <a:solidFill>
            <a:schemeClr val="tx1">
              <a:lumMod val="75000"/>
              <a:lumOff val="25000"/>
            </a:schemeClr>
          </a:solidFill>
          <a:latin typeface="Calibri"/>
          <a:ea typeface="+mn-ea"/>
          <a:cs typeface="Calibri"/>
        </a:defRPr>
      </a:lvl5pPr>
      <a:lvl6pPr marL="1238683" indent="-112608" algn="l" defTabSz="450430">
        <a:lnSpc>
          <a:spcPct val="90000"/>
        </a:lnSpc>
        <a:spcBef>
          <a:spcPts val="246"/>
        </a:spcBef>
        <a:buFont typeface="Arial"/>
        <a:buChar char="•"/>
        <a:defRPr sz="900">
          <a:solidFill>
            <a:schemeClr val="tx1"/>
          </a:solidFill>
          <a:latin typeface="+mn-lt"/>
          <a:ea typeface="+mn-ea"/>
          <a:cs typeface="+mn-cs"/>
        </a:defRPr>
      </a:lvl6pPr>
      <a:lvl7pPr marL="1463898" indent="-112608" algn="l" defTabSz="450430">
        <a:lnSpc>
          <a:spcPct val="90000"/>
        </a:lnSpc>
        <a:spcBef>
          <a:spcPts val="246"/>
        </a:spcBef>
        <a:buFont typeface="Arial"/>
        <a:buChar char="•"/>
        <a:defRPr sz="900">
          <a:solidFill>
            <a:schemeClr val="tx1"/>
          </a:solidFill>
          <a:latin typeface="+mn-lt"/>
          <a:ea typeface="+mn-ea"/>
          <a:cs typeface="+mn-cs"/>
        </a:defRPr>
      </a:lvl7pPr>
      <a:lvl8pPr marL="1689113" indent="-112608" algn="l" defTabSz="450430">
        <a:lnSpc>
          <a:spcPct val="90000"/>
        </a:lnSpc>
        <a:spcBef>
          <a:spcPts val="246"/>
        </a:spcBef>
        <a:buFont typeface="Arial"/>
        <a:buChar char="•"/>
        <a:defRPr sz="900">
          <a:solidFill>
            <a:schemeClr val="tx1"/>
          </a:solidFill>
          <a:latin typeface="+mn-lt"/>
          <a:ea typeface="+mn-ea"/>
          <a:cs typeface="+mn-cs"/>
        </a:defRPr>
      </a:lvl8pPr>
      <a:lvl9pPr marL="1914328" indent="-112608" algn="l" defTabSz="450430">
        <a:lnSpc>
          <a:spcPct val="90000"/>
        </a:lnSpc>
        <a:spcBef>
          <a:spcPts val="246"/>
        </a:spcBef>
        <a:buFont typeface="Arial"/>
        <a:buChar char="•"/>
        <a:defRPr sz="9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0430">
        <a:defRPr sz="900">
          <a:solidFill>
            <a:schemeClr val="tx1"/>
          </a:solidFill>
          <a:latin typeface="+mn-lt"/>
          <a:ea typeface="+mn-ea"/>
          <a:cs typeface="+mn-cs"/>
        </a:defRPr>
      </a:lvl1pPr>
      <a:lvl2pPr marL="225215" algn="l" defTabSz="450430">
        <a:defRPr sz="900">
          <a:solidFill>
            <a:schemeClr val="tx1"/>
          </a:solidFill>
          <a:latin typeface="+mn-lt"/>
          <a:ea typeface="+mn-ea"/>
          <a:cs typeface="+mn-cs"/>
        </a:defRPr>
      </a:lvl2pPr>
      <a:lvl3pPr marL="450430" algn="l" defTabSz="450430">
        <a:defRPr sz="900">
          <a:solidFill>
            <a:schemeClr val="tx1"/>
          </a:solidFill>
          <a:latin typeface="+mn-lt"/>
          <a:ea typeface="+mn-ea"/>
          <a:cs typeface="+mn-cs"/>
        </a:defRPr>
      </a:lvl3pPr>
      <a:lvl4pPr marL="675645" algn="l" defTabSz="450430">
        <a:defRPr sz="900">
          <a:solidFill>
            <a:schemeClr val="tx1"/>
          </a:solidFill>
          <a:latin typeface="+mn-lt"/>
          <a:ea typeface="+mn-ea"/>
          <a:cs typeface="+mn-cs"/>
        </a:defRPr>
      </a:lvl4pPr>
      <a:lvl5pPr marL="900860" algn="l" defTabSz="450430">
        <a:defRPr sz="900">
          <a:solidFill>
            <a:schemeClr val="tx1"/>
          </a:solidFill>
          <a:latin typeface="+mn-lt"/>
          <a:ea typeface="+mn-ea"/>
          <a:cs typeface="+mn-cs"/>
        </a:defRPr>
      </a:lvl5pPr>
      <a:lvl6pPr marL="1126075" algn="l" defTabSz="450430">
        <a:defRPr sz="900">
          <a:solidFill>
            <a:schemeClr val="tx1"/>
          </a:solidFill>
          <a:latin typeface="+mn-lt"/>
          <a:ea typeface="+mn-ea"/>
          <a:cs typeface="+mn-cs"/>
        </a:defRPr>
      </a:lvl6pPr>
      <a:lvl7pPr marL="1351290" algn="l" defTabSz="450430">
        <a:defRPr sz="900">
          <a:solidFill>
            <a:schemeClr val="tx1"/>
          </a:solidFill>
          <a:latin typeface="+mn-lt"/>
          <a:ea typeface="+mn-ea"/>
          <a:cs typeface="+mn-cs"/>
        </a:defRPr>
      </a:lvl7pPr>
      <a:lvl8pPr marL="1576505" algn="l" defTabSz="450430">
        <a:defRPr sz="900">
          <a:solidFill>
            <a:schemeClr val="tx1"/>
          </a:solidFill>
          <a:latin typeface="+mn-lt"/>
          <a:ea typeface="+mn-ea"/>
          <a:cs typeface="+mn-cs"/>
        </a:defRPr>
      </a:lvl8pPr>
      <a:lvl9pPr marL="1801720" algn="l" defTabSz="450430">
        <a:defRPr sz="9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 bwMode="auto">
          <a:xfrm>
            <a:off x="6697346" y="0"/>
            <a:ext cx="3337558" cy="77724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429927" y="1864935"/>
            <a:ext cx="3145538" cy="365760"/>
          </a:xfrm>
        </p:spPr>
        <p:txBody>
          <a:bodyPr rtlCol="0"/>
          <a:lstStyle/>
          <a:p>
            <a:pPr algn="ctr">
              <a:defRPr/>
            </a:pPr>
            <a:r>
              <a:rPr lang="ru-RU" sz="2600"/>
              <a:t>НАИМЕНОВАНИЕ МО</a:t>
            </a:r>
            <a:endParaRPr/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9"/>
          </p:nvPr>
        </p:nvSpPr>
        <p:spPr bwMode="auto"/>
        <p:txBody>
          <a:bodyPr rtlCol="0">
            <a:normAutofit fontScale="70000" lnSpcReduction="20000"/>
          </a:bodyPr>
          <a:lstStyle/>
          <a:p>
            <a:pPr>
              <a:defRPr/>
            </a:pPr>
            <a:r>
              <a:rPr lang="ru-RU"/>
              <a:t>Контактные данные: </a:t>
            </a:r>
            <a:endParaRPr/>
          </a:p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Ф.И.О. (главный врач, зам. главного врача, отдел кадров), </a:t>
            </a:r>
            <a:endParaRPr/>
          </a:p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номер телефона, </a:t>
            </a:r>
            <a:endParaRPr/>
          </a:p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Адрес электронной почты (</a:t>
            </a:r>
            <a:r>
              <a:rPr lang="ru-RU"/>
              <a:t>e-mail</a:t>
            </a:r>
            <a:r>
              <a:rPr lang="ru-RU"/>
              <a:t>)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-RU"/>
              <a:t>КОНТАКТНЫЕ ДАННЫЕ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 bwMode="auto">
          <a:xfrm>
            <a:off x="3571136" y="5258616"/>
            <a:ext cx="2898648" cy="1874520"/>
          </a:xfrm>
        </p:spPr>
        <p:txBody>
          <a:bodyPr rtlCol="0"/>
          <a:lstStyle/>
          <a:p>
            <a:pPr algn="ctr">
              <a:defRPr/>
            </a:pPr>
            <a:r>
              <a:rPr lang="ru-RU"/>
              <a:t>МЕСТОРАСПОЛОЖЕНИЕ,</a:t>
            </a:r>
            <a:endParaRPr/>
          </a:p>
          <a:p>
            <a:pPr algn="ctr">
              <a:defRPr/>
            </a:pPr>
            <a:r>
              <a:rPr lang="ru-RU"/>
              <a:t>Юридический адрес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58" name="Надпись 57"/>
          <p:cNvSpPr txBox="1"/>
          <p:nvPr/>
        </p:nvSpPr>
        <p:spPr bwMode="auto">
          <a:xfrm>
            <a:off x="6347676" y="-561058"/>
            <a:ext cx="357322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4000" b="1">
                <a:ln w="38100">
                  <a:solidFill>
                    <a:schemeClr val="bg1"/>
                  </a:solidFill>
                </a:ln>
                <a:noFill/>
                <a:latin typeface="+mj-lt"/>
              </a:rPr>
              <a:t>Я</a:t>
            </a:r>
            <a:endParaRPr/>
          </a:p>
        </p:txBody>
      </p:sp>
      <p:sp>
        <p:nvSpPr>
          <p:cNvPr id="60" name="Надпись 59"/>
          <p:cNvSpPr txBox="1"/>
          <p:nvPr/>
        </p:nvSpPr>
        <p:spPr bwMode="auto">
          <a:xfrm>
            <a:off x="7683698" y="750492"/>
            <a:ext cx="3352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4000" b="1">
                <a:ln w="38100">
                  <a:solidFill>
                    <a:schemeClr val="bg1"/>
                  </a:solidFill>
                </a:ln>
                <a:noFill/>
                <a:latin typeface="+mj-lt"/>
              </a:rPr>
              <a:t>В</a:t>
            </a:r>
            <a:endParaRPr/>
          </a:p>
        </p:txBody>
      </p:sp>
      <p:sp>
        <p:nvSpPr>
          <p:cNvPr id="52" name="Текст 51"/>
          <p:cNvSpPr>
            <a:spLocks noGrp="1"/>
          </p:cNvSpPr>
          <p:nvPr>
            <p:ph type="body" sz="quarter" idx="20"/>
          </p:nvPr>
        </p:nvSpPr>
        <p:spPr bwMode="auto">
          <a:xfrm>
            <a:off x="6931152" y="5126917"/>
            <a:ext cx="2825496" cy="1289304"/>
          </a:xfrm>
        </p:spPr>
        <p:txBody>
          <a:bodyPr rtlCol="0"/>
          <a:lstStyle/>
          <a:p>
            <a:pPr>
              <a:defRPr/>
            </a:pPr>
            <a:r>
              <a:rPr lang="ru-RU"/>
              <a:t>ЧГМА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53" name="Текст 52"/>
          <p:cNvSpPr>
            <a:spLocks noGrp="1"/>
          </p:cNvSpPr>
          <p:nvPr>
            <p:ph type="body" sz="quarter" idx="21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-RU"/>
              <a:t>Создайте свой путь к успеху</a:t>
            </a:r>
            <a:endParaRPr/>
          </a:p>
        </p:txBody>
      </p:sp>
      <p:cxnSp>
        <p:nvCxnSpPr>
          <p:cNvPr id="56" name="Прямая соединительная линия 55"/>
          <p:cNvCxnSpPr>
            <a:cxnSpLocks/>
          </p:cNvCxnSpPr>
          <p:nvPr/>
        </p:nvCxnSpPr>
        <p:spPr bwMode="auto">
          <a:xfrm>
            <a:off x="7908924" y="6416221"/>
            <a:ext cx="914400" cy="0"/>
          </a:xfrm>
          <a:prstGeom prst="line">
            <a:avLst/>
          </a:prstGeom>
          <a:ln w="6032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 l="20995" t="0" r="21945" b="0"/>
          <a:stretch/>
        </p:blipFill>
        <p:spPr bwMode="auto">
          <a:xfrm>
            <a:off x="-1" y="0"/>
            <a:ext cx="3351909" cy="3971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 bwMode="auto">
          <a:xfrm>
            <a:off x="6697346" y="0"/>
            <a:ext cx="3337558" cy="77724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451858" y="639263"/>
            <a:ext cx="3145538" cy="365760"/>
          </a:xfrm>
        </p:spPr>
        <p:txBody>
          <a:bodyPr rtlCol="0"/>
          <a:lstStyle/>
          <a:p>
            <a:pPr algn="ctr">
              <a:defRPr/>
            </a:pPr>
            <a:r>
              <a:rPr lang="ru-RU"/>
              <a:t>ВАКАНСИИ</a:t>
            </a:r>
            <a:endParaRPr/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9"/>
          </p:nvPr>
        </p:nvSpPr>
        <p:spPr bwMode="auto">
          <a:xfrm>
            <a:off x="233846" y="4756724"/>
            <a:ext cx="2807208" cy="2670048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ru-RU" sz="2000"/>
              <a:t>Заработная плата</a:t>
            </a:r>
            <a:endParaRPr/>
          </a:p>
          <a:p>
            <a:pPr algn="ctr">
              <a:defRPr/>
            </a:pPr>
            <a:endParaRPr lang="ru-RU" sz="2000"/>
          </a:p>
          <a:p>
            <a:pPr marL="342900" indent="-342900" algn="ctr">
              <a:buFont typeface="Wingdings"/>
              <a:buChar char="ü"/>
              <a:defRPr/>
            </a:pPr>
            <a:r>
              <a:rPr lang="ru-RU" sz="2000"/>
              <a:t>От 60 000 руб.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 bwMode="auto"/>
        <p:txBody>
          <a:bodyPr rtlCol="0"/>
          <a:lstStyle/>
          <a:p>
            <a:pPr marL="285750" indent="-285750">
              <a:buFont typeface="Wingdings"/>
              <a:buChar char="ü"/>
              <a:defRPr/>
            </a:pPr>
            <a:r>
              <a:rPr lang="ru-RU" sz="1600" b="1">
                <a:solidFill>
                  <a:schemeClr val="accent5">
                    <a:lumMod val="50000"/>
                  </a:schemeClr>
                </a:solidFill>
              </a:rPr>
              <a:t>ТЕРАПЕВТ</a:t>
            </a:r>
            <a:endParaRPr/>
          </a:p>
          <a:p>
            <a:pPr marL="285750" indent="-285750">
              <a:buFont typeface="Wingdings"/>
              <a:buChar char="ü"/>
              <a:defRPr/>
            </a:pPr>
            <a:r>
              <a:rPr lang="ru-RU" sz="1600" b="1">
                <a:solidFill>
                  <a:schemeClr val="accent5">
                    <a:lumMod val="50000"/>
                  </a:schemeClr>
                </a:solidFill>
              </a:rPr>
              <a:t>…</a:t>
            </a:r>
            <a:endParaRPr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58" name="Надпись 57"/>
          <p:cNvSpPr txBox="1"/>
          <p:nvPr/>
        </p:nvSpPr>
        <p:spPr bwMode="auto">
          <a:xfrm>
            <a:off x="6314028" y="-538813"/>
            <a:ext cx="357322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4000" b="1">
                <a:ln w="38100">
                  <a:solidFill>
                    <a:schemeClr val="bg1"/>
                  </a:solidFill>
                </a:ln>
                <a:noFill/>
                <a:latin typeface="+mj-lt"/>
              </a:rPr>
              <a:t>Я</a:t>
            </a:r>
            <a:endParaRPr/>
          </a:p>
        </p:txBody>
      </p:sp>
      <p:sp>
        <p:nvSpPr>
          <p:cNvPr id="60" name="Надпись 59"/>
          <p:cNvSpPr txBox="1"/>
          <p:nvPr/>
        </p:nvSpPr>
        <p:spPr bwMode="auto">
          <a:xfrm>
            <a:off x="7687865" y="721493"/>
            <a:ext cx="3352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4000" b="1">
                <a:ln w="38100">
                  <a:solidFill>
                    <a:schemeClr val="bg1"/>
                  </a:solidFill>
                </a:ln>
                <a:noFill/>
                <a:latin typeface="+mj-lt"/>
              </a:rPr>
              <a:t>В</a:t>
            </a:r>
            <a:endParaRPr/>
          </a:p>
        </p:txBody>
      </p:sp>
      <p:sp>
        <p:nvSpPr>
          <p:cNvPr id="52" name="Текст 51"/>
          <p:cNvSpPr>
            <a:spLocks noGrp="1"/>
          </p:cNvSpPr>
          <p:nvPr>
            <p:ph type="body" sz="quarter" idx="20"/>
          </p:nvPr>
        </p:nvSpPr>
        <p:spPr bwMode="auto">
          <a:xfrm>
            <a:off x="6931152" y="5126917"/>
            <a:ext cx="2825496" cy="1289304"/>
          </a:xfrm>
        </p:spPr>
        <p:txBody>
          <a:bodyPr rtlCol="0"/>
          <a:lstStyle/>
          <a:p>
            <a:pPr>
              <a:defRPr/>
            </a:pPr>
            <a:r>
              <a:rPr lang="ru-RU"/>
              <a:t>ЧГМА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53" name="Текст 52"/>
          <p:cNvSpPr>
            <a:spLocks noGrp="1"/>
          </p:cNvSpPr>
          <p:nvPr>
            <p:ph type="body" sz="quarter" idx="21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-RU"/>
              <a:t>Создайте свой путь к успеху</a:t>
            </a:r>
            <a:endParaRPr/>
          </a:p>
        </p:txBody>
      </p:sp>
      <p:cxnSp>
        <p:nvCxnSpPr>
          <p:cNvPr id="56" name="Прямая соединительная линия 55"/>
          <p:cNvCxnSpPr>
            <a:cxnSpLocks/>
          </p:cNvCxnSpPr>
          <p:nvPr/>
        </p:nvCxnSpPr>
        <p:spPr bwMode="auto">
          <a:xfrm>
            <a:off x="7908924" y="6416221"/>
            <a:ext cx="914400" cy="0"/>
          </a:xfrm>
          <a:prstGeom prst="line">
            <a:avLst/>
          </a:prstGeom>
          <a:ln w="6032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rcRect l="9398" t="0" r="12576" b="0"/>
          <a:stretch/>
        </p:blipFill>
        <p:spPr bwMode="auto">
          <a:xfrm>
            <a:off x="-1" y="0"/>
            <a:ext cx="3351909" cy="3886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29416" y="-12867"/>
            <a:ext cx="3346994" cy="7785267"/>
          </a:xfrm>
          <a:prstGeom prst="rect">
            <a:avLst/>
          </a:prstGeom>
        </p:spPr>
      </p:pic>
      <p:sp>
        <p:nvSpPr>
          <p:cNvPr id="52" name="Текст 51"/>
          <p:cNvSpPr>
            <a:spLocks noGrp="1"/>
          </p:cNvSpPr>
          <p:nvPr>
            <p:ph type="body" sz="quarter" idx="19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-RU"/>
              <a:t>МЕРЫ СОЦИАЛЬНОЙ ПОДДЕРЖКИ 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 bwMode="auto"/>
        <p:txBody>
          <a:bodyPr rtlCol="0"/>
          <a:lstStyle/>
          <a:p>
            <a:pPr>
              <a:defRPr/>
            </a:pPr>
            <a:r>
              <a:rPr lang="ru-RU"/>
              <a:t>Компенсационные выплаты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2"/>
          </p:nvPr>
        </p:nvSpPr>
        <p:spPr bwMode="auto">
          <a:xfrm>
            <a:off x="3669750" y="5644212"/>
            <a:ext cx="2898648" cy="1874520"/>
          </a:xfrm>
        </p:spPr>
        <p:txBody>
          <a:bodyPr rtlCol="0">
            <a:noAutofit/>
          </a:bodyPr>
          <a:lstStyle/>
          <a:p>
            <a:pPr marL="171450" indent="-171450">
              <a:buFont typeface="Wingdings"/>
              <a:buChar char="ü"/>
              <a:defRPr/>
            </a:pPr>
            <a:r>
              <a:rPr lang="ru-RU" sz="1600"/>
              <a:t> расходы на проезд</a:t>
            </a:r>
            <a:endParaRPr/>
          </a:p>
        </p:txBody>
      </p:sp>
      <p:cxnSp>
        <p:nvCxnSpPr>
          <p:cNvPr id="98" name="Прямая соединительная линия 97"/>
          <p:cNvCxnSpPr>
            <a:cxnSpLocks/>
          </p:cNvCxnSpPr>
          <p:nvPr/>
        </p:nvCxnSpPr>
        <p:spPr bwMode="auto">
          <a:xfrm>
            <a:off x="7908924" y="6731905"/>
            <a:ext cx="914400" cy="0"/>
          </a:xfrm>
          <a:prstGeom prst="line">
            <a:avLst/>
          </a:prstGeom>
          <a:ln w="6032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 noGrp="1"/>
          </p:cNvPicPr>
          <p:nvPr>
            <p:ph type="pic" sz="quarter" idx="13"/>
          </p:nvPr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0" t="879" r="0" b="879"/>
          <a:stretch/>
        </p:blipFill>
        <p:spPr bwMode="auto">
          <a:prstGeom prst="rect">
            <a:avLst/>
          </a:prstGeom>
        </p:spPr>
      </p:pic>
      <p:sp>
        <p:nvSpPr>
          <p:cNvPr id="17" name="Заголовок 16"/>
          <p:cNvSpPr>
            <a:spLocks noGrp="1"/>
          </p:cNvSpPr>
          <p:nvPr>
            <p:ph type="ctrTitle"/>
          </p:nvPr>
        </p:nvSpPr>
        <p:spPr bwMode="auto">
          <a:xfrm>
            <a:off x="3575303" y="832103"/>
            <a:ext cx="2907792" cy="2897685"/>
          </a:xfrm>
        </p:spPr>
        <p:txBody>
          <a:bodyPr/>
          <a:lstStyle/>
          <a:p>
            <a:pPr marL="342900" indent="-342900">
              <a:buFont typeface="Wingdings"/>
              <a:buChar char="ü"/>
              <a:defRPr/>
            </a:pPr>
            <a:r>
              <a:rPr lang="ru-RU"/>
              <a:t>Жилье</a:t>
            </a:r>
            <a:br>
              <a:rPr lang="ru-RU"/>
            </a:br>
            <a:r>
              <a:rPr lang="ru-RU"/>
              <a:t>…</a:t>
            </a:r>
            <a:endParaRPr/>
          </a:p>
        </p:txBody>
      </p:sp>
      <p:sp>
        <p:nvSpPr>
          <p:cNvPr id="16" name="Надпись 57"/>
          <p:cNvSpPr txBox="1"/>
          <p:nvPr/>
        </p:nvSpPr>
        <p:spPr bwMode="auto">
          <a:xfrm>
            <a:off x="6380385" y="-673850"/>
            <a:ext cx="357322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4000" b="1">
                <a:ln w="38100">
                  <a:solidFill>
                    <a:schemeClr val="bg1"/>
                  </a:solidFill>
                </a:ln>
                <a:noFill/>
                <a:latin typeface="+mj-lt"/>
              </a:rPr>
              <a:t>Я</a:t>
            </a:r>
            <a:endParaRPr/>
          </a:p>
        </p:txBody>
      </p:sp>
      <p:sp>
        <p:nvSpPr>
          <p:cNvPr id="18" name="Надпись 59"/>
          <p:cNvSpPr txBox="1"/>
          <p:nvPr/>
        </p:nvSpPr>
        <p:spPr bwMode="auto">
          <a:xfrm>
            <a:off x="7711361" y="776130"/>
            <a:ext cx="3352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4000" b="1">
                <a:ln w="38100">
                  <a:solidFill>
                    <a:schemeClr val="bg1"/>
                  </a:solidFill>
                </a:ln>
                <a:noFill/>
                <a:latin typeface="+mj-lt"/>
              </a:rPr>
              <a:t>В</a:t>
            </a:r>
            <a:endParaRPr/>
          </a:p>
        </p:txBody>
      </p:sp>
      <p:sp>
        <p:nvSpPr>
          <p:cNvPr id="19" name="Текст 52"/>
          <p:cNvSpPr>
            <a:spLocks noGrp="1"/>
          </p:cNvSpPr>
          <p:nvPr>
            <p:ph type="body" sz="quarter" idx="21"/>
          </p:nvPr>
        </p:nvSpPr>
        <p:spPr bwMode="auto">
          <a:xfrm>
            <a:off x="6931152" y="6757416"/>
            <a:ext cx="2825496" cy="429768"/>
          </a:xfrm>
        </p:spPr>
        <p:txBody>
          <a:bodyPr rtlCol="0"/>
          <a:lstStyle/>
          <a:p>
            <a:pPr>
              <a:defRPr/>
            </a:pPr>
            <a:r>
              <a:rPr lang="ru-RU"/>
              <a:t>Создайте свой путь к успеху</a:t>
            </a:r>
            <a:endParaRPr/>
          </a:p>
        </p:txBody>
      </p:sp>
      <p:sp>
        <p:nvSpPr>
          <p:cNvPr id="20" name="Текст 51"/>
          <p:cNvSpPr>
            <a:spLocks noGrp="1"/>
          </p:cNvSpPr>
          <p:nvPr>
            <p:ph type="body" sz="quarter" idx="20"/>
          </p:nvPr>
        </p:nvSpPr>
        <p:spPr bwMode="auto">
          <a:xfrm>
            <a:off x="6931152" y="5126917"/>
            <a:ext cx="2825496" cy="1289304"/>
          </a:xfrm>
        </p:spPr>
        <p:txBody>
          <a:bodyPr rtlCol="0"/>
          <a:lstStyle/>
          <a:p>
            <a:pPr>
              <a:lnSpc>
                <a:spcPts val="4000"/>
              </a:lnSpc>
              <a:defRPr/>
            </a:pPr>
            <a:r>
              <a:rPr lang="ru-RU" sz="4000"/>
              <a:t>ЧГМА</a:t>
            </a:r>
            <a:endParaRPr/>
          </a:p>
          <a:p>
            <a:pPr>
              <a:lnSpc>
                <a:spcPts val="4000"/>
              </a:lnSpc>
              <a:defRPr/>
            </a:pPr>
            <a:endParaRPr lang="ru-RU" sz="40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__typo">
      <a:dk1>
        <a:sysClr val="windowText" lastClr="000000"/>
      </a:dk1>
      <a:lt1>
        <a:sysClr val="window" lastClr="FFFFFF"/>
      </a:lt1>
      <a:dk2>
        <a:srgbClr val="017C8D"/>
      </a:dk2>
      <a:lt2>
        <a:srgbClr val="E7E6E6"/>
      </a:lt2>
      <a:accent1>
        <a:srgbClr val="017C8D"/>
      </a:accent1>
      <a:accent2>
        <a:srgbClr val="F6F5F1"/>
      </a:accent2>
      <a:accent3>
        <a:srgbClr val="FF7D41"/>
      </a:accent3>
      <a:accent4>
        <a:srgbClr val="AEABAB"/>
      </a:accent4>
      <a:accent5>
        <a:srgbClr val="009999"/>
      </a:accent5>
      <a:accent6>
        <a:srgbClr val="000000"/>
      </a:accent6>
      <a:hlink>
        <a:srgbClr val="009999"/>
      </a:hlink>
      <a:folHlink>
        <a:srgbClr val="E7E6E6"/>
      </a:folHlink>
    </a:clrScheme>
    <a:fontScheme name="__typo">
      <a:majorFont>
        <a:latin typeface="Century Gothic"/>
        <a:ea typeface="Liberation Sans"/>
        <a:cs typeface="Liberation Sans"/>
      </a:majorFont>
      <a:minorFont>
        <a:latin typeface="Gill Sans MT"/>
        <a:ea typeface="Liberation Sans"/>
        <a:cs typeface="Liberation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R7-Office/2026.2.1.2268</Application>
  <DocSecurity>0</DocSecurity>
  <PresentationFormat>Произвольный</PresentationFormat>
  <Paragraphs>0</Paragraphs>
  <Slides>3</Slides>
  <Notes>3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Theme 1</vt:lpstr>
      <vt:lpstr>Slide 1</vt:lpstr>
      <vt:lpstr>Slide 2</vt:lpstr>
      <vt:lpstr>Slide 3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>Марина Мишко</cp:lastModifiedBy>
  <cp:revision>2</cp:revision>
  <dcterms:created xsi:type="dcterms:W3CDTF">2021-11-11T23:56:41Z</dcterms:created>
  <dcterms:modified xsi:type="dcterms:W3CDTF">2026-10-08T07:08:43Z</dcterms:modified>
  <cp:category/>
  <cp:contentStatus/>
  <cp:version/>
</cp:coreProperties>
</file>